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3" r:id="rId1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8" Type="http://schemas.openxmlformats.org/officeDocument/2006/relationships/slide" Target="slides/slide1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3172D43-9F1C-3CBD-EB90-8C93A976481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B8DF014-6D9A-47C1-BE83-BF17A9C0226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282" name="Rectangle 2">
            <a:extLst>
              <a:ext uri="{FF2B5EF4-FFF2-40B4-BE49-F238E27FC236}">
                <a16:creationId xmlns:a16="http://schemas.microsoft.com/office/drawing/2014/main" id="{AE6987DE-75E2-7B44-3E96-E81EBB69EC1F}"/>
              </a:ext>
            </a:extLst>
          </p:cNvPr>
          <p:cNvSpPr>
            <a:spLocks noRot="1" noChangeArrowheads="1" noTextEdit="1"/>
          </p:cNvSpPr>
          <p:nvPr>
            <p:ph type="sldImg"/>
          </p:nvPr>
        </p:nvSpPr>
        <p:spPr>
          <a:ln/>
        </p:spPr>
      </p:sp>
      <p:sp>
        <p:nvSpPr>
          <p:cNvPr id="225283" name="Rectangle 3">
            <a:extLst>
              <a:ext uri="{FF2B5EF4-FFF2-40B4-BE49-F238E27FC236}">
                <a16:creationId xmlns:a16="http://schemas.microsoft.com/office/drawing/2014/main" id="{C13C131A-8172-6C7E-28D4-EE2D1D83632F}"/>
              </a:ext>
            </a:extLst>
          </p:cNvPr>
          <p:cNvSpPr>
            <a:spLocks noGrp="1" noChangeArrowheads="1"/>
          </p:cNvSpPr>
          <p:nvPr>
            <p:ph type="body" idx="1"/>
          </p:nvPr>
        </p:nvSpPr>
        <p:spPr/>
        <p:txBody>
          <a:bodyPr/>
          <a:lstStyle/>
          <a:p>
            <a:endParaRPr lang="es-GT"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6.xml"/></Relationships>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9273FB9E-1E49-18C1-36A4-9739771CF5DE}"/>
              </a:ext>
            </a:extLst>
          </p:cNvPr>
          <p:cNvSpPr>
            <a:spLocks noChangeArrowheads="1"/>
          </p:cNvSpPr>
          <p:nvPr/>
        </p:nvSpPr>
        <p:spPr bwMode="auto">
          <a:xfrm>
            <a:off x="990600" y="3378200"/>
            <a:ext cx="72390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1313" indent="-341313">
              <a:defRPr>
                <a:solidFill>
                  <a:schemeClr val="tx1"/>
                </a:solidFill>
                <a:latin typeface="Arial" panose="020B0604020202020204" pitchFamily="34" charset="0"/>
              </a:defRPr>
            </a:lvl1pPr>
            <a:lvl2pPr marL="68738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828800" marR="0" lvl="4"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Suministro de productos/servicios a traves      de la cadena lactea de los EE.UU.</a:t>
            </a:r>
          </a:p>
          <a:p>
            <a:pPr marL="687388"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Produccion costo-efectiva</a:t>
            </a:r>
          </a:p>
          <a:p>
            <a:pPr marL="687388"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Calidad, produccion valor-agregado</a:t>
            </a:r>
          </a:p>
          <a:p>
            <a:pPr marL="341313" marR="0" lvl="0" indent="-341313"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Promocion y mercadeo del consumidor </a:t>
            </a:r>
          </a:p>
          <a:p>
            <a:pPr marL="687388" marR="0" lvl="1" indent="0" algn="l" defTabSz="914400" rtl="0" eaLnBrk="1" fontAlgn="base" latinLnBrk="0" hangingPunct="1">
              <a:lnSpc>
                <a:spcPct val="100000"/>
              </a:lnSpc>
              <a:spcBef>
                <a:spcPct val="0"/>
              </a:spcBef>
              <a:spcAft>
                <a:spcPct val="0"/>
              </a:spcAft>
              <a:buClrTx/>
              <a:buSzTx/>
              <a:buFontTx/>
              <a:buChar char="•"/>
              <a:tabLst/>
              <a:defRPr/>
            </a:pPr>
            <a:endPar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1313" marR="0" lvl="0" indent="-341313" algn="l" defTabSz="914400" rtl="0" eaLnBrk="1" fontAlgn="base" latinLnBrk="0" hangingPunct="1">
              <a:lnSpc>
                <a:spcPct val="100000"/>
              </a:lnSpc>
              <a:spcBef>
                <a:spcPct val="0"/>
              </a:spcBef>
              <a:spcAft>
                <a:spcPct val="20000"/>
              </a:spcAft>
              <a:buClrTx/>
              <a:buSzTx/>
              <a:buFontTx/>
              <a:buChar char="•"/>
              <a:tabLst/>
              <a:defRPr/>
            </a:pPr>
            <a:endPar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9267" name="Text Box 3">
            <a:extLst>
              <a:ext uri="{FF2B5EF4-FFF2-40B4-BE49-F238E27FC236}">
                <a16:creationId xmlns:a16="http://schemas.microsoft.com/office/drawing/2014/main" id="{88D57618-C81D-3050-7EB9-69DA96EACB8B}"/>
              </a:ext>
            </a:extLst>
          </p:cNvPr>
          <p:cNvSpPr txBox="1">
            <a:spLocks noChangeArrowheads="1"/>
          </p:cNvSpPr>
          <p:nvPr/>
        </p:nvSpPr>
        <p:spPr bwMode="auto">
          <a:xfrm>
            <a:off x="1676400" y="304800"/>
            <a:ext cx="56324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Actividades Dairy 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Honduras</a:t>
            </a:r>
          </a:p>
        </p:txBody>
      </p:sp>
      <p:sp>
        <p:nvSpPr>
          <p:cNvPr id="139268" name="Text Box 4">
            <a:extLst>
              <a:ext uri="{FF2B5EF4-FFF2-40B4-BE49-F238E27FC236}">
                <a16:creationId xmlns:a16="http://schemas.microsoft.com/office/drawing/2014/main" id="{EEF9AE70-0FB3-FBCA-4C63-0916CE2AD974}"/>
              </a:ext>
            </a:extLst>
          </p:cNvPr>
          <p:cNvSpPr txBox="1">
            <a:spLocks noChangeArrowheads="1"/>
          </p:cNvSpPr>
          <p:nvPr/>
        </p:nvSpPr>
        <p:spPr bwMode="auto">
          <a:xfrm>
            <a:off x="4327537" y="1865310"/>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GT"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